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>
        <p:scale>
          <a:sx n="44" d="100"/>
          <a:sy n="44" d="100"/>
        </p:scale>
        <p:origin x="2136" y="1232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6775145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9116188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39389"/>
            <a:ext cx="18035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Совещание по реализации Национального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проекта «Кадры». Статус проектов</a:t>
            </a:r>
          </a:p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«Новый Снежинск» и «Уральский Атом»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383479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3.04.2026    15:15 - 16:15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107929"/>
            <a:ext cx="17749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Статус работ по научно-образовательным кластерам «Новый Снежинск» </a:t>
            </a:r>
            <a:b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 "Уральский Атом". Результаты работы за 2025 год + начало 2026 года, </a:t>
            </a:r>
            <a:b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план на 2026 год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492736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621188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194944"/>
            <a:ext cx="1206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Терентьева Т.А., </a:t>
            </a:r>
            <a:r>
              <a:rPr lang="ru-RU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Ужакина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Ю.Б., Головлева К.Ю., Шмыков А.В., </a:t>
            </a:r>
            <a:r>
              <a:rPr lang="ru-RU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Тренихина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С.Ю., </a:t>
            </a:r>
            <a:r>
              <a:rPr lang="ru-RU" sz="2400" dirty="0" err="1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Мошаров</a:t>
            </a:r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 С.И.,  Литке В.В., представители администрации г. Снежинск и г. Лесной, руководители предприятий ЭХП и РФЯЦ-НИИТФ 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923356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9508268"/>
            <a:ext cx="1206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Екатеринбург-Экспо, Конгресс-центр. Зал 2.2.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A8C0CBD-F4C0-9941-4596-4C6D64D8C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33606">
            <a:off x="11926634" y="-2750858"/>
            <a:ext cx="12782550" cy="1507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124</Words>
  <Application>Microsoft Macintosh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225</cp:revision>
  <dcterms:created xsi:type="dcterms:W3CDTF">2023-05-31T19:48:28Z</dcterms:created>
  <dcterms:modified xsi:type="dcterms:W3CDTF">2026-03-19T14:43:10Z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